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3" r:id="rId4"/>
    <p:sldId id="268" r:id="rId5"/>
    <p:sldId id="270" r:id="rId6"/>
    <p:sldId id="265" r:id="rId7"/>
    <p:sldId id="260" r:id="rId8"/>
    <p:sldId id="258" r:id="rId9"/>
    <p:sldId id="266" r:id="rId10"/>
    <p:sldId id="264" r:id="rId11"/>
    <p:sldId id="259" r:id="rId1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2" autoAdjust="0"/>
    <p:restoredTop sz="58915" autoAdjust="0"/>
  </p:normalViewPr>
  <p:slideViewPr>
    <p:cSldViewPr>
      <p:cViewPr>
        <p:scale>
          <a:sx n="66" d="100"/>
          <a:sy n="66" d="100"/>
        </p:scale>
        <p:origin x="-900" y="-60"/>
      </p:cViewPr>
      <p:guideLst>
        <p:guide orient="horz" pos="216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3266CC-C2E0-4B56-9EF2-08E82B1CCA92}" type="datetimeFigureOut">
              <a:rPr lang="ko-KR" altLang="en-US" smtClean="0"/>
              <a:pPr/>
              <a:t>2016-04-06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C884B3-F800-4E2A-B70E-566890870B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안녕하세요 </a:t>
            </a:r>
            <a:r>
              <a:rPr lang="en-US" altLang="ko-KR" dirty="0" smtClean="0"/>
              <a:t>2</a:t>
            </a:r>
            <a:r>
              <a:rPr lang="ko-KR" altLang="en-US" dirty="0" smtClean="0"/>
              <a:t>조 발표를 맡게</a:t>
            </a:r>
            <a:r>
              <a:rPr lang="ko-KR" altLang="en-US" baseline="0" dirty="0" smtClean="0"/>
              <a:t> 된 미술학과 김하경입니다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저희 조는 </a:t>
            </a:r>
            <a:r>
              <a:rPr lang="ko-KR" altLang="en-US" sz="1200" b="1" dirty="0" err="1" smtClean="0"/>
              <a:t>드론에</a:t>
            </a:r>
            <a:r>
              <a:rPr lang="ko-KR" altLang="en-US" sz="1200" b="1" dirty="0" smtClean="0"/>
              <a:t> 설치된 </a:t>
            </a:r>
            <a:r>
              <a:rPr lang="ko-KR" altLang="en-US" sz="1200" b="1" dirty="0" err="1" smtClean="0"/>
              <a:t>비콘을</a:t>
            </a:r>
            <a:r>
              <a:rPr lang="ko-KR" altLang="en-US" sz="1200" b="1" dirty="0" smtClean="0"/>
              <a:t> 통한 실시간 위치추적 시스템을 제작하고 있습니다</a:t>
            </a:r>
            <a:r>
              <a:rPr lang="en-US" altLang="ko-KR" sz="1200" b="1" dirty="0" smtClean="0"/>
              <a:t>.</a:t>
            </a:r>
            <a:endParaRPr lang="ko-KR" altLang="en-US" sz="1200" b="1" dirty="0" smtClean="0"/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884B3-F800-4E2A-B70E-566890870BF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884B3-F800-4E2A-B70E-566890870BF3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저희 조의 진행상황과 향후 계획에 대하여 보고 드리겠습니다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884B3-F800-4E2A-B70E-566890870BF3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먼저 개념도입니다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884B3-F800-4E2A-B70E-566890870BF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앱</a:t>
            </a:r>
            <a:r>
              <a:rPr lang="ko-KR" altLang="en-US" dirty="0" smtClean="0"/>
              <a:t> 실행화면입니다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884B3-F800-4E2A-B70E-566890870BF3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구글맵을</a:t>
            </a:r>
            <a:r>
              <a:rPr lang="ko-KR" altLang="en-US" dirty="0" smtClean="0"/>
              <a:t> 적용하여 현재위치를 인식하는 기능에 관한 코드입니다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884B3-F800-4E2A-B70E-566890870BF3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1)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이전 발표에서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앱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제작과 관련하여 </a:t>
            </a: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블루투스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관련 기술 습득 및 구현에 대한 보고를 드렸었는데요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2)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영상을 통해서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비콘의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위치정보를 식별 할 수 있을 뿐 아니라 </a:t>
            </a: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rssi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값을 이용한 거리 계산을 통해 </a:t>
            </a: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각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비콘으로부터의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거리를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미터정보로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받아올 수 있음을 확인할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3)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정보를 토대로 사용자의 위치를 지속적으로 식별해 내는 것이며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이를 위한 개발 과정이 현재 가장 활발하게 진행 중에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884B3-F800-4E2A-B70E-566890870BF3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err="1" smtClean="0"/>
              <a:t>앱이</a:t>
            </a:r>
            <a:r>
              <a:rPr lang="ko-KR" altLang="en-US" baseline="0" dirty="0" smtClean="0"/>
              <a:t> 백그라운드에서도 </a:t>
            </a:r>
            <a:r>
              <a:rPr lang="ko-KR" altLang="en-US" baseline="0" dirty="0" err="1" smtClean="0"/>
              <a:t>돌아갈수</a:t>
            </a:r>
            <a:r>
              <a:rPr lang="ko-KR" altLang="en-US" baseline="0" dirty="0" smtClean="0"/>
              <a:t> 있도록 </a:t>
            </a:r>
            <a:r>
              <a:rPr lang="en-US" altLang="ko-KR" baseline="0" dirty="0" smtClean="0"/>
              <a:t>service </a:t>
            </a:r>
            <a:r>
              <a:rPr lang="ko-KR" altLang="en-US" baseline="0" dirty="0" smtClean="0"/>
              <a:t>기능을 추가했습니다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884B3-F800-4E2A-B70E-566890870BF3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다음으로 서버입니다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	</a:t>
            </a:r>
          </a:p>
          <a:p>
            <a:r>
              <a:rPr lang="en-US" altLang="ko-KR" dirty="0" smtClean="0"/>
              <a:t>	</a:t>
            </a:r>
            <a:r>
              <a:rPr lang="ko-KR" altLang="en-US" dirty="0" smtClean="0"/>
              <a:t>앞선 발표에서 저희가 구현한 </a:t>
            </a:r>
            <a:r>
              <a:rPr lang="ko-KR" altLang="en-US" dirty="0" err="1" smtClean="0"/>
              <a:t>앱에</a:t>
            </a:r>
            <a:r>
              <a:rPr lang="ko-KR" altLang="en-US" dirty="0" smtClean="0"/>
              <a:t> 서버를 운영한다고 말씀 드렸었는데요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r>
              <a:rPr lang="ko-KR" altLang="en-US" dirty="0" smtClean="0"/>
              <a:t>이를 위해서 이미 구현한 서버와 </a:t>
            </a:r>
            <a:r>
              <a:rPr lang="ko-KR" altLang="en-US" dirty="0" err="1" smtClean="0"/>
              <a:t>디비를</a:t>
            </a:r>
            <a:r>
              <a:rPr lang="ko-KR" altLang="en-US" dirty="0" smtClean="0"/>
              <a:t> 계속해서 구축하고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884B3-F800-4E2A-B70E-566890870BF3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저희가 구매할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드론은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패롯사의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비바드론입니다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드론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구매 신청 제출 완료 하였고 배송기간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 소요 될 것으로 예상되며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주행 기능 확장 관련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SDK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제공받을예정입니다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884B3-F800-4E2A-B70E-566890870BF3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D2DA-A6B5-4CB6-B092-8C822DCD60D0}" type="datetimeFigureOut">
              <a:rPr lang="ko-KR" altLang="en-US" smtClean="0"/>
              <a:pPr/>
              <a:t>2016-04-06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FC18E-4BA2-451A-9A28-415CE47F08F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D2DA-A6B5-4CB6-B092-8C822DCD60D0}" type="datetimeFigureOut">
              <a:rPr lang="ko-KR" altLang="en-US" smtClean="0"/>
              <a:pPr/>
              <a:t>2016-04-06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FC18E-4BA2-451A-9A28-415CE47F08F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D2DA-A6B5-4CB6-B092-8C822DCD60D0}" type="datetimeFigureOut">
              <a:rPr lang="ko-KR" altLang="en-US" smtClean="0"/>
              <a:pPr/>
              <a:t>2016-04-06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FC18E-4BA2-451A-9A28-415CE47F08F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D2DA-A6B5-4CB6-B092-8C822DCD60D0}" type="datetimeFigureOut">
              <a:rPr lang="ko-KR" altLang="en-US" smtClean="0"/>
              <a:pPr/>
              <a:t>2016-04-06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FC18E-4BA2-451A-9A28-415CE47F08F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D2DA-A6B5-4CB6-B092-8C822DCD60D0}" type="datetimeFigureOut">
              <a:rPr lang="ko-KR" altLang="en-US" smtClean="0"/>
              <a:pPr/>
              <a:t>2016-04-06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FC18E-4BA2-451A-9A28-415CE47F08F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D2DA-A6B5-4CB6-B092-8C822DCD60D0}" type="datetimeFigureOut">
              <a:rPr lang="ko-KR" altLang="en-US" smtClean="0"/>
              <a:pPr/>
              <a:t>2016-04-06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FC18E-4BA2-451A-9A28-415CE47F08F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D2DA-A6B5-4CB6-B092-8C822DCD60D0}" type="datetimeFigureOut">
              <a:rPr lang="ko-KR" altLang="en-US" smtClean="0"/>
              <a:pPr/>
              <a:t>2016-04-06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FC18E-4BA2-451A-9A28-415CE47F08F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D2DA-A6B5-4CB6-B092-8C822DCD60D0}" type="datetimeFigureOut">
              <a:rPr lang="ko-KR" altLang="en-US" smtClean="0"/>
              <a:pPr/>
              <a:t>2016-04-06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FC18E-4BA2-451A-9A28-415CE47F08F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D2DA-A6B5-4CB6-B092-8C822DCD60D0}" type="datetimeFigureOut">
              <a:rPr lang="ko-KR" altLang="en-US" smtClean="0"/>
              <a:pPr/>
              <a:t>2016-04-06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FC18E-4BA2-451A-9A28-415CE47F08F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D2DA-A6B5-4CB6-B092-8C822DCD60D0}" type="datetimeFigureOut">
              <a:rPr lang="ko-KR" altLang="en-US" smtClean="0"/>
              <a:pPr/>
              <a:t>2016-04-06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FC18E-4BA2-451A-9A28-415CE47F08F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D2DA-A6B5-4CB6-B092-8C822DCD60D0}" type="datetimeFigureOut">
              <a:rPr lang="ko-KR" altLang="en-US" smtClean="0"/>
              <a:pPr/>
              <a:t>2016-04-06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FC18E-4BA2-451A-9A28-415CE47F08F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E3D2DA-A6B5-4CB6-B092-8C822DCD60D0}" type="datetimeFigureOut">
              <a:rPr lang="ko-KR" altLang="en-US" smtClean="0"/>
              <a:pPr/>
              <a:t>2016-04-06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C18E-4BA2-451A-9A28-415CE47F08F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김성수\Desktop\새 폴더\그림1.png"/>
          <p:cNvPicPr>
            <a:picLocks noChangeAspect="1" noChangeArrowheads="1"/>
          </p:cNvPicPr>
          <p:nvPr/>
        </p:nvPicPr>
        <p:blipFill>
          <a:blip r:embed="rId3" cstate="print">
            <a:lum bright="-10000"/>
          </a:blip>
          <a:srcRect/>
          <a:stretch>
            <a:fillRect/>
          </a:stretch>
        </p:blipFill>
        <p:spPr bwMode="auto">
          <a:xfrm>
            <a:off x="-22225" y="-9525"/>
            <a:ext cx="9190038" cy="6878638"/>
          </a:xfrm>
          <a:prstGeom prst="rect">
            <a:avLst/>
          </a:prstGeom>
          <a:noFill/>
        </p:spPr>
      </p:pic>
      <p:pic>
        <p:nvPicPr>
          <p:cNvPr id="1027" name="Picture 3" descr="C:\Users\김성수\Desktop\새 폴더\noun_105122_cc.png"/>
          <p:cNvPicPr>
            <a:picLocks noChangeAspect="1" noChangeArrowheads="1"/>
          </p:cNvPicPr>
          <p:nvPr/>
        </p:nvPicPr>
        <p:blipFill>
          <a:blip r:embed="rId4" cstate="print">
            <a:grayscl/>
            <a:lum bright="-10000"/>
          </a:blip>
          <a:srcRect/>
          <a:stretch>
            <a:fillRect/>
          </a:stretch>
        </p:blipFill>
        <p:spPr bwMode="auto">
          <a:xfrm>
            <a:off x="1835696" y="0"/>
            <a:ext cx="5832648" cy="5832648"/>
          </a:xfrm>
          <a:prstGeom prst="rect">
            <a:avLst/>
          </a:prstGeom>
          <a:noFill/>
        </p:spPr>
      </p:pic>
      <p:pic>
        <p:nvPicPr>
          <p:cNvPr id="1028" name="Picture 4" descr="C:\Users\김성수\Desktop\새 폴더\SDF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71800" y="5778500"/>
            <a:ext cx="3263900" cy="1079500"/>
          </a:xfrm>
          <a:prstGeom prst="rect">
            <a:avLst/>
          </a:prstGeom>
          <a:noFill/>
        </p:spPr>
      </p:pic>
      <p:pic>
        <p:nvPicPr>
          <p:cNvPr id="1029" name="Picture 5" descr="C:\Users\김성수\Desktop\새 폴더\noun_221653_cc.png"/>
          <p:cNvPicPr>
            <a:picLocks noChangeAspect="1" noChangeArrowheads="1"/>
          </p:cNvPicPr>
          <p:nvPr/>
        </p:nvPicPr>
        <p:blipFill>
          <a:blip r:embed="rId6" cstate="print">
            <a:lum bright="100000"/>
          </a:blip>
          <a:srcRect/>
          <a:stretch>
            <a:fillRect/>
          </a:stretch>
        </p:blipFill>
        <p:spPr bwMode="auto">
          <a:xfrm>
            <a:off x="5436096" y="5877272"/>
            <a:ext cx="822002" cy="822002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1773273" y="2105561"/>
            <a:ext cx="5814412" cy="1323439"/>
          </a:xfrm>
          <a:prstGeom prst="rect">
            <a:avLst/>
          </a:prstGeom>
          <a:solidFill>
            <a:schemeClr val="tx1">
              <a:lumMod val="85000"/>
              <a:lumOff val="15000"/>
              <a:alpha val="54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210 맨발의청춘 L" pitchFamily="18" charset="-127"/>
                <a:ea typeface="210 맨발의청춘 L" pitchFamily="18" charset="-127"/>
              </a:rPr>
              <a:t>드론에</a:t>
            </a:r>
            <a:r>
              <a:rPr lang="ko-KR" alt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210 맨발의청춘 L" pitchFamily="18" charset="-127"/>
                <a:ea typeface="210 맨발의청춘 L" pitchFamily="18" charset="-127"/>
              </a:rPr>
              <a:t> 설치된 </a:t>
            </a:r>
            <a:r>
              <a:rPr lang="ko-KR" altLang="en-US" sz="4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210 맨발의청춘 L" pitchFamily="18" charset="-127"/>
                <a:ea typeface="210 맨발의청춘 L" pitchFamily="18" charset="-127"/>
              </a:rPr>
              <a:t>비콘을</a:t>
            </a:r>
            <a:r>
              <a:rPr lang="ko-KR" alt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210 맨발의청춘 L" pitchFamily="18" charset="-127"/>
                <a:ea typeface="210 맨발의청춘 L" pitchFamily="18" charset="-127"/>
              </a:rPr>
              <a:t> 통한 </a:t>
            </a:r>
            <a:endParaRPr lang="en-US" altLang="ko-KR" sz="4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210 맨발의청춘 L" pitchFamily="18" charset="-127"/>
              <a:ea typeface="210 맨발의청춘 L" pitchFamily="18" charset="-127"/>
            </a:endParaRPr>
          </a:p>
          <a:p>
            <a:pPr algn="ctr"/>
            <a:r>
              <a:rPr lang="ko-KR" alt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210 맨발의청춘 L" pitchFamily="18" charset="-127"/>
                <a:ea typeface="210 맨발의청춘 L" pitchFamily="18" charset="-127"/>
              </a:rPr>
              <a:t>실시간 </a:t>
            </a:r>
            <a:r>
              <a:rPr lang="ko-KR" alt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210 맨발의청춘 L" pitchFamily="18" charset="-127"/>
                <a:ea typeface="210 맨발의청춘 L" pitchFamily="18" charset="-127"/>
              </a:rPr>
              <a:t>위치추적 시스템</a:t>
            </a:r>
            <a:endParaRPr lang="ko-KR" alt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210 맨발의청춘 L" pitchFamily="18" charset="-127"/>
              <a:ea typeface="210 맨발의청춘 L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김성수\Desktop\새 폴더\aetrty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27384"/>
            <a:ext cx="9144000" cy="6885384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756592" y="2708920"/>
            <a:ext cx="4770163" cy="4770163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3131840" y="1772816"/>
            <a:ext cx="1728192" cy="1440160"/>
            <a:chOff x="3779912" y="116632"/>
            <a:chExt cx="2666771" cy="2377802"/>
          </a:xfrm>
        </p:grpSpPr>
        <p:sp>
          <p:nvSpPr>
            <p:cNvPr id="5" name="이등변 삼각형 4"/>
            <p:cNvSpPr/>
            <p:nvPr/>
          </p:nvSpPr>
          <p:spPr>
            <a:xfrm>
              <a:off x="4427984" y="404664"/>
              <a:ext cx="1296144" cy="1224136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/>
            <p:cNvSpPr/>
            <p:nvPr/>
          </p:nvSpPr>
          <p:spPr>
            <a:xfrm>
              <a:off x="4644008" y="548680"/>
              <a:ext cx="1296144" cy="1224136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Picture 6" descr="C:\Users\김성수\Desktop\새 폴더\Untitled-1SDSD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779912" y="116632"/>
              <a:ext cx="2666771" cy="2377802"/>
            </a:xfrm>
            <a:prstGeom prst="rect">
              <a:avLst/>
            </a:prstGeom>
            <a:noFill/>
          </p:spPr>
        </p:pic>
      </p:grpSp>
      <p:grpSp>
        <p:nvGrpSpPr>
          <p:cNvPr id="8" name="그룹 7"/>
          <p:cNvGrpSpPr/>
          <p:nvPr/>
        </p:nvGrpSpPr>
        <p:grpSpPr>
          <a:xfrm>
            <a:off x="3779912" y="2924944"/>
            <a:ext cx="1728192" cy="1440160"/>
            <a:chOff x="3779912" y="116632"/>
            <a:chExt cx="2666771" cy="2377802"/>
          </a:xfrm>
        </p:grpSpPr>
        <p:sp>
          <p:nvSpPr>
            <p:cNvPr id="9" name="이등변 삼각형 8"/>
            <p:cNvSpPr/>
            <p:nvPr/>
          </p:nvSpPr>
          <p:spPr>
            <a:xfrm>
              <a:off x="4427984" y="404664"/>
              <a:ext cx="1296144" cy="1224136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>
              <a:off x="4644008" y="548680"/>
              <a:ext cx="1296144" cy="1224136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Picture 6" descr="C:\Users\김성수\Desktop\새 폴더\Untitled-1SDSD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779912" y="116632"/>
              <a:ext cx="2666771" cy="2377802"/>
            </a:xfrm>
            <a:prstGeom prst="rect">
              <a:avLst/>
            </a:prstGeom>
            <a:noFill/>
          </p:spPr>
        </p:pic>
      </p:grpSp>
      <p:grpSp>
        <p:nvGrpSpPr>
          <p:cNvPr id="12" name="그룹 11"/>
          <p:cNvGrpSpPr/>
          <p:nvPr/>
        </p:nvGrpSpPr>
        <p:grpSpPr>
          <a:xfrm>
            <a:off x="4427984" y="4149080"/>
            <a:ext cx="1728192" cy="1440160"/>
            <a:chOff x="3779912" y="116632"/>
            <a:chExt cx="2666771" cy="2377802"/>
          </a:xfrm>
        </p:grpSpPr>
        <p:sp>
          <p:nvSpPr>
            <p:cNvPr id="13" name="이등변 삼각형 12"/>
            <p:cNvSpPr/>
            <p:nvPr/>
          </p:nvSpPr>
          <p:spPr>
            <a:xfrm>
              <a:off x="4427984" y="404664"/>
              <a:ext cx="1296144" cy="1224136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>
              <a:off x="4644008" y="548680"/>
              <a:ext cx="1296144" cy="1224136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Picture 6" descr="C:\Users\김성수\Desktop\새 폴더\Untitled-1SDSD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779912" y="116632"/>
              <a:ext cx="2666771" cy="2377802"/>
            </a:xfrm>
            <a:prstGeom prst="rect">
              <a:avLst/>
            </a:prstGeom>
            <a:noFill/>
          </p:spPr>
        </p:pic>
      </p:grpSp>
      <p:sp>
        <p:nvSpPr>
          <p:cNvPr id="16" name="TextBox 15"/>
          <p:cNvSpPr txBox="1"/>
          <p:nvPr/>
        </p:nvSpPr>
        <p:spPr>
          <a:xfrm>
            <a:off x="4572000" y="2060848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bg1"/>
                </a:solidFill>
                <a:latin typeface="210 맨발의청춘 R" pitchFamily="18" charset="-127"/>
                <a:ea typeface="210 맨발의청춘 R" pitchFamily="18" charset="-127"/>
              </a:rPr>
              <a:t>드론</a:t>
            </a:r>
            <a:r>
              <a:rPr lang="ko-KR" altLang="en-US" sz="2400" dirty="0" smtClean="0">
                <a:solidFill>
                  <a:schemeClr val="bg1"/>
                </a:solidFill>
                <a:latin typeface="210 맨발의청춘 R" pitchFamily="18" charset="-127"/>
                <a:ea typeface="210 맨발의청춘 R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210 맨발의청춘 R" pitchFamily="18" charset="-127"/>
                <a:ea typeface="210 맨발의청춘 R" pitchFamily="18" charset="-127"/>
              </a:rPr>
              <a:t>SDK</a:t>
            </a:r>
            <a:r>
              <a:rPr lang="ko-KR" altLang="en-US" sz="2400" dirty="0" smtClean="0">
                <a:solidFill>
                  <a:schemeClr val="bg1"/>
                </a:solidFill>
                <a:latin typeface="210 맨발의청춘 R" pitchFamily="18" charset="-127"/>
                <a:ea typeface="210 맨발의청춘 R" pitchFamily="18" charset="-127"/>
              </a:rPr>
              <a:t>관련 연구</a:t>
            </a:r>
            <a:endParaRPr lang="ko-KR" altLang="en-US" sz="2400" dirty="0">
              <a:solidFill>
                <a:schemeClr val="bg1"/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08104" y="2996952"/>
            <a:ext cx="3131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210 맨발의청춘 R" pitchFamily="18" charset="-127"/>
                <a:ea typeface="210 맨발의청춘 R" pitchFamily="18" charset="-127"/>
              </a:rPr>
              <a:t>서버 무선 통신망 </a:t>
            </a:r>
            <a:endParaRPr lang="en-US" altLang="ko-KR" sz="2400" dirty="0" smtClean="0">
              <a:solidFill>
                <a:schemeClr val="bg1"/>
              </a:solidFill>
              <a:latin typeface="210 맨발의청춘 R" pitchFamily="18" charset="-127"/>
              <a:ea typeface="210 맨발의청춘 R" pitchFamily="18" charset="-127"/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  <a:latin typeface="210 맨발의청춘 R" pitchFamily="18" charset="-127"/>
                <a:ea typeface="210 맨발의청춘 R" pitchFamily="18" charset="-127"/>
              </a:rPr>
              <a:t>관련 개발</a:t>
            </a:r>
            <a:endParaRPr lang="ko-KR" altLang="en-US" sz="2400" dirty="0">
              <a:solidFill>
                <a:schemeClr val="bg1"/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75648" y="4293096"/>
            <a:ext cx="3168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210 맨발의청춘 R" pitchFamily="18" charset="-127"/>
                <a:ea typeface="210 맨발의청춘 R" pitchFamily="18" charset="-127"/>
              </a:rPr>
              <a:t>관리자 어플리케이션</a:t>
            </a:r>
            <a:r>
              <a:rPr lang="en-US" altLang="ko-KR" sz="2400" dirty="0" smtClean="0">
                <a:solidFill>
                  <a:schemeClr val="bg1"/>
                </a:solidFill>
                <a:latin typeface="210 맨발의청춘 R" pitchFamily="18" charset="-127"/>
                <a:ea typeface="210 맨발의청춘 R" pitchFamily="18" charset="-127"/>
              </a:rPr>
              <a:t>,</a:t>
            </a:r>
          </a:p>
          <a:p>
            <a:r>
              <a:rPr lang="ko-KR" altLang="en-US" sz="2400" dirty="0" smtClean="0">
                <a:solidFill>
                  <a:schemeClr val="bg1"/>
                </a:solidFill>
                <a:latin typeface="210 맨발의청춘 R" pitchFamily="18" charset="-127"/>
                <a:ea typeface="210 맨발의청춘 R" pitchFamily="18" charset="-127"/>
              </a:rPr>
              <a:t>사용자 어플리케이션 </a:t>
            </a:r>
            <a:endParaRPr lang="en-US" altLang="ko-KR" sz="2400" dirty="0" smtClean="0">
              <a:solidFill>
                <a:schemeClr val="bg1"/>
              </a:solidFill>
              <a:latin typeface="210 맨발의청춘 R" pitchFamily="18" charset="-127"/>
              <a:ea typeface="210 맨발의청춘 R" pitchFamily="18" charset="-127"/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  <a:latin typeface="210 맨발의청춘 R" pitchFamily="18" charset="-127"/>
                <a:ea typeface="210 맨발의청춘 R" pitchFamily="18" charset="-127"/>
              </a:rPr>
              <a:t>개발</a:t>
            </a:r>
            <a:endParaRPr lang="ko-KR" altLang="en-US" sz="2400" dirty="0">
              <a:solidFill>
                <a:schemeClr val="bg1"/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3568" y="560874"/>
            <a:ext cx="3168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210 맨발의청춘 B" pitchFamily="18" charset="-127"/>
                <a:ea typeface="210 맨발의청춘 B" pitchFamily="18" charset="-127"/>
              </a:rPr>
              <a:t>향후 계획</a:t>
            </a:r>
            <a:endParaRPr lang="ko-KR" altLang="en-US" sz="4000" dirty="0">
              <a:latin typeface="210 맨발의청춘 B" pitchFamily="18" charset="-127"/>
              <a:ea typeface="210 맨발의청춘 B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김성수\Desktop\새 폴더\그림1.png"/>
          <p:cNvPicPr>
            <a:picLocks noChangeAspect="1" noChangeArrowheads="1"/>
          </p:cNvPicPr>
          <p:nvPr/>
        </p:nvPicPr>
        <p:blipFill>
          <a:blip r:embed="rId2" cstate="print">
            <a:grayscl/>
            <a:lum bright="-22000"/>
          </a:blip>
          <a:srcRect/>
          <a:stretch>
            <a:fillRect/>
          </a:stretch>
        </p:blipFill>
        <p:spPr bwMode="auto">
          <a:xfrm>
            <a:off x="-22225" y="-9525"/>
            <a:ext cx="9190038" cy="6878638"/>
          </a:xfrm>
          <a:prstGeom prst="rect">
            <a:avLst/>
          </a:prstGeom>
          <a:noFill/>
        </p:spPr>
      </p:pic>
      <p:pic>
        <p:nvPicPr>
          <p:cNvPr id="4099" name="Picture 3" descr="C:\Users\김성수\Desktop\새 폴더\dsfd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1916832"/>
            <a:ext cx="4200467" cy="2520280"/>
          </a:xfrm>
          <a:prstGeom prst="rect">
            <a:avLst/>
          </a:prstGeom>
          <a:noFill/>
        </p:spPr>
      </p:pic>
      <p:cxnSp>
        <p:nvCxnSpPr>
          <p:cNvPr id="5" name="직선 연결선 4"/>
          <p:cNvCxnSpPr/>
          <p:nvPr/>
        </p:nvCxnSpPr>
        <p:spPr>
          <a:xfrm>
            <a:off x="3275856" y="1772816"/>
            <a:ext cx="2952328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275856" y="4653136"/>
            <a:ext cx="2952328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김성수\Desktop\새 폴더\zbf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2051" name="Picture 3" descr="C:\Users\김성수\Desktop\새 폴더\dfsf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이등변 삼각형 3"/>
          <p:cNvSpPr/>
          <p:nvPr/>
        </p:nvSpPr>
        <p:spPr>
          <a:xfrm>
            <a:off x="3923928" y="1908121"/>
            <a:ext cx="432048" cy="360040"/>
          </a:xfrm>
          <a:prstGeom prst="triangle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/>
        </p:nvSpPr>
        <p:spPr>
          <a:xfrm>
            <a:off x="4427984" y="2844225"/>
            <a:ext cx="432048" cy="360040"/>
          </a:xfrm>
          <a:prstGeom prst="triangle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/>
        </p:nvSpPr>
        <p:spPr>
          <a:xfrm>
            <a:off x="4932040" y="3780329"/>
            <a:ext cx="432048" cy="360040"/>
          </a:xfrm>
          <a:prstGeom prst="triangle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0" y="1692097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210 맨발의청춘 R" pitchFamily="18" charset="-127"/>
                <a:ea typeface="210 맨발의청춘 R" pitchFamily="18" charset="-127"/>
              </a:rPr>
              <a:t>개념도</a:t>
            </a:r>
            <a:endParaRPr lang="ko-KR" altLang="en-US" sz="3200" dirty="0"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04048" y="2700209"/>
            <a:ext cx="2520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210 맨발의청춘 R" pitchFamily="18" charset="-127"/>
                <a:ea typeface="210 맨발의청춘 R" pitchFamily="18" charset="-127"/>
              </a:rPr>
              <a:t>진행 상황</a:t>
            </a:r>
            <a:endParaRPr lang="ko-KR" altLang="en-US" sz="3200" dirty="0"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08104" y="3780329"/>
            <a:ext cx="2376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210 맨발의청춘 R" pitchFamily="18" charset="-127"/>
                <a:ea typeface="210 맨발의청춘 R" pitchFamily="18" charset="-127"/>
              </a:rPr>
              <a:t>향후 계획</a:t>
            </a:r>
            <a:endParaRPr lang="ko-KR" altLang="en-US" sz="3200" dirty="0">
              <a:latin typeface="210 맨발의청춘 R" pitchFamily="18" charset="-127"/>
              <a:ea typeface="210 맨발의청춘 R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9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김성수\Desktop\새 폴더\그림1.png"/>
          <p:cNvPicPr>
            <a:picLocks noChangeAspect="1" noChangeArrowheads="1"/>
          </p:cNvPicPr>
          <p:nvPr/>
        </p:nvPicPr>
        <p:blipFill>
          <a:blip r:embed="rId3" cstate="print">
            <a:lum/>
          </a:blip>
          <a:srcRect b="88970"/>
          <a:stretch>
            <a:fillRect/>
          </a:stretch>
        </p:blipFill>
        <p:spPr bwMode="auto">
          <a:xfrm>
            <a:off x="-22225" y="-9525"/>
            <a:ext cx="9190038" cy="758478"/>
          </a:xfrm>
          <a:prstGeom prst="rect">
            <a:avLst/>
          </a:prstGeom>
          <a:noFill/>
        </p:spPr>
      </p:pic>
      <p:pic>
        <p:nvPicPr>
          <p:cNvPr id="3" name="Picture 2" descr="C:\Users\김성수\Desktop\새 폴더\그림1.png"/>
          <p:cNvPicPr>
            <a:picLocks noChangeAspect="1" noChangeArrowheads="1"/>
          </p:cNvPicPr>
          <p:nvPr/>
        </p:nvPicPr>
        <p:blipFill>
          <a:blip r:embed="rId3" cstate="print">
            <a:lum/>
          </a:blip>
          <a:srcRect t="88970"/>
          <a:stretch>
            <a:fillRect/>
          </a:stretch>
        </p:blipFill>
        <p:spPr bwMode="auto">
          <a:xfrm>
            <a:off x="-22225" y="6110585"/>
            <a:ext cx="9190038" cy="758528"/>
          </a:xfrm>
          <a:prstGeom prst="rect">
            <a:avLst/>
          </a:prstGeom>
          <a:noFill/>
        </p:spPr>
      </p:pic>
      <p:pic>
        <p:nvPicPr>
          <p:cNvPr id="4" name="Picture 2" descr="C:\Users\김성수\Desktop\새 폴더\noun_317065_cc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1772816"/>
            <a:ext cx="3675434" cy="3675434"/>
          </a:xfrm>
          <a:prstGeom prst="rect">
            <a:avLst/>
          </a:prstGeom>
          <a:noFill/>
        </p:spPr>
      </p:pic>
      <p:grpSp>
        <p:nvGrpSpPr>
          <p:cNvPr id="18" name="그룹 17"/>
          <p:cNvGrpSpPr/>
          <p:nvPr/>
        </p:nvGrpSpPr>
        <p:grpSpPr>
          <a:xfrm flipH="1">
            <a:off x="6804247" y="3789040"/>
            <a:ext cx="2030895" cy="2246919"/>
            <a:chOff x="2195736" y="4077072"/>
            <a:chExt cx="1886879" cy="1886879"/>
          </a:xfrm>
        </p:grpSpPr>
        <p:pic>
          <p:nvPicPr>
            <p:cNvPr id="12" name="그림 11" descr="people!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95736" y="4077072"/>
              <a:ext cx="1886879" cy="1886879"/>
            </a:xfrm>
            <a:prstGeom prst="rect">
              <a:avLst/>
            </a:prstGeom>
          </p:spPr>
        </p:pic>
        <p:pic>
          <p:nvPicPr>
            <p:cNvPr id="13" name="그림 12" descr="joystick!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31840" y="4509120"/>
              <a:ext cx="643216" cy="643216"/>
            </a:xfrm>
            <a:prstGeom prst="rect">
              <a:avLst/>
            </a:prstGeom>
          </p:spPr>
        </p:pic>
      </p:grpSp>
      <p:pic>
        <p:nvPicPr>
          <p:cNvPr id="14" name="그림 13" descr="black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08520" y="1844824"/>
            <a:ext cx="4292483" cy="4292483"/>
          </a:xfrm>
          <a:prstGeom prst="rect">
            <a:avLst/>
          </a:prstGeom>
        </p:spPr>
      </p:pic>
      <p:pic>
        <p:nvPicPr>
          <p:cNvPr id="15" name="그림 14" descr="people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1520" y="1052736"/>
            <a:ext cx="1522823" cy="1522823"/>
          </a:xfrm>
          <a:prstGeom prst="rect">
            <a:avLst/>
          </a:prstGeom>
        </p:spPr>
      </p:pic>
      <p:pic>
        <p:nvPicPr>
          <p:cNvPr id="16" name="그림 15" descr="telephone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79912" y="4653136"/>
            <a:ext cx="864096" cy="86409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23528" y="190381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210 맨발의청춘 L" pitchFamily="18" charset="-127"/>
                <a:ea typeface="210 맨발의청춘 L" pitchFamily="18" charset="-127"/>
              </a:rPr>
              <a:t>개념도</a:t>
            </a:r>
            <a:endParaRPr lang="ko-KR" altLang="en-US" sz="3600" dirty="0">
              <a:solidFill>
                <a:schemeClr val="bg1"/>
              </a:solidFill>
              <a:latin typeface="210 맨발의청춘 L" pitchFamily="18" charset="-127"/>
              <a:ea typeface="210 맨발의청춘 L" pitchFamily="18" charset="-127"/>
            </a:endParaRPr>
          </a:p>
        </p:txBody>
      </p:sp>
      <p:pic>
        <p:nvPicPr>
          <p:cNvPr id="21" name="그림 20" descr="computer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08104" y="4869160"/>
            <a:ext cx="1170968" cy="11709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3.75723E-6 L 0.25539 0.487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" y="2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6185E-6 L -0.17309 -0.30404 " pathEditMode="relative" ptsTypes="AA">
                                      <p:cBhvr>
                                        <p:cTn id="3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김성수\Desktop\새 폴더\그림1.png"/>
          <p:cNvPicPr>
            <a:picLocks noChangeAspect="1" noChangeArrowheads="1"/>
          </p:cNvPicPr>
          <p:nvPr/>
        </p:nvPicPr>
        <p:blipFill>
          <a:blip r:embed="rId3" cstate="print">
            <a:lum bright="-4000"/>
          </a:blip>
          <a:srcRect b="52335"/>
          <a:stretch>
            <a:fillRect/>
          </a:stretch>
        </p:blipFill>
        <p:spPr bwMode="auto">
          <a:xfrm>
            <a:off x="-22225" y="-9525"/>
            <a:ext cx="9190038" cy="1494309"/>
          </a:xfrm>
          <a:prstGeom prst="rect">
            <a:avLst/>
          </a:prstGeom>
          <a:noFill/>
        </p:spPr>
      </p:pic>
      <p:pic>
        <p:nvPicPr>
          <p:cNvPr id="3" name="그림 2" descr="KakaoTalk_20160405_201554236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500" y="1788232"/>
            <a:ext cx="2916324" cy="3888432"/>
          </a:xfrm>
          <a:prstGeom prst="rect">
            <a:avLst/>
          </a:prstGeom>
        </p:spPr>
      </p:pic>
      <p:pic>
        <p:nvPicPr>
          <p:cNvPr id="4" name="그림 3" descr="KakaoTalk_20160405_201557245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84168" y="1788232"/>
            <a:ext cx="2958768" cy="3945024"/>
          </a:xfrm>
          <a:prstGeom prst="rect">
            <a:avLst/>
          </a:prstGeom>
        </p:spPr>
      </p:pic>
      <p:pic>
        <p:nvPicPr>
          <p:cNvPr id="5" name="그림 4" descr="KakaoTalk_20160405_201600447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59832" y="1788232"/>
            <a:ext cx="2958768" cy="39450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3528" y="476672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bg1"/>
                </a:solidFill>
                <a:latin typeface="210 맨발의청춘 R" pitchFamily="18" charset="-127"/>
                <a:ea typeface="210 맨발의청춘 R" pitchFamily="18" charset="-127"/>
              </a:rPr>
              <a:t>앱</a:t>
            </a:r>
            <a:r>
              <a:rPr lang="ko-KR" altLang="en-US" sz="2400" dirty="0" smtClean="0">
                <a:solidFill>
                  <a:schemeClr val="bg1"/>
                </a:solidFill>
                <a:latin typeface="210 맨발의청춘 R" pitchFamily="18" charset="-127"/>
                <a:ea typeface="210 맨발의청춘 R" pitchFamily="18" charset="-127"/>
              </a:rPr>
              <a:t> 실행화면</a:t>
            </a:r>
            <a:endParaRPr lang="ko-KR" altLang="en-US" sz="2400" dirty="0">
              <a:solidFill>
                <a:schemeClr val="bg1"/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김성수\Desktop\새 폴더\aetrty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95536" y="332656"/>
            <a:ext cx="2880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210 맨발의청춘 R" pitchFamily="18" charset="-127"/>
                <a:ea typeface="210 맨발의청춘 R" pitchFamily="18" charset="-127"/>
              </a:rPr>
              <a:t> </a:t>
            </a:r>
            <a:r>
              <a:rPr lang="ko-KR" altLang="en-US" sz="2000" dirty="0" err="1" smtClean="0">
                <a:solidFill>
                  <a:schemeClr val="bg1"/>
                </a:solidFill>
                <a:latin typeface="210 맨발의청춘 R" pitchFamily="18" charset="-127"/>
                <a:ea typeface="210 맨발의청춘 R" pitchFamily="18" charset="-127"/>
              </a:rPr>
              <a:t>구글맵을</a:t>
            </a:r>
            <a:r>
              <a:rPr lang="ko-KR" altLang="en-US" sz="2000" dirty="0" smtClean="0">
                <a:solidFill>
                  <a:schemeClr val="bg1"/>
                </a:solidFill>
                <a:latin typeface="210 맨발의청춘 R" pitchFamily="18" charset="-127"/>
                <a:ea typeface="210 맨발의청춘 R" pitchFamily="18" charset="-127"/>
              </a:rPr>
              <a:t> 적용하여 </a:t>
            </a:r>
            <a:endParaRPr lang="en-US" altLang="ko-KR" sz="2000" dirty="0" smtClean="0">
              <a:solidFill>
                <a:schemeClr val="bg1"/>
              </a:solidFill>
              <a:latin typeface="210 맨발의청춘 R" pitchFamily="18" charset="-127"/>
              <a:ea typeface="210 맨발의청춘 R" pitchFamily="18" charset="-127"/>
            </a:endParaRPr>
          </a:p>
          <a:p>
            <a:r>
              <a:rPr lang="ko-KR" altLang="en-US" sz="2000" dirty="0" smtClean="0">
                <a:solidFill>
                  <a:schemeClr val="bg1"/>
                </a:solidFill>
                <a:latin typeface="210 맨발의청춘 R" pitchFamily="18" charset="-127"/>
                <a:ea typeface="210 맨발의청춘 R" pitchFamily="18" charset="-127"/>
              </a:rPr>
              <a:t>현재위치를 </a:t>
            </a:r>
            <a:r>
              <a:rPr lang="ko-KR" altLang="en-US" sz="2000" dirty="0" smtClean="0">
                <a:solidFill>
                  <a:schemeClr val="bg1"/>
                </a:solidFill>
                <a:latin typeface="210 맨발의청춘 R" pitchFamily="18" charset="-127"/>
                <a:ea typeface="210 맨발의청춘 R" pitchFamily="18" charset="-127"/>
              </a:rPr>
              <a:t>인식하는 기능</a:t>
            </a:r>
            <a:endParaRPr lang="ko-KR" altLang="en-US" sz="2000" dirty="0">
              <a:solidFill>
                <a:schemeClr val="bg1"/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1026" name="Picture 2" descr="C:\Users\user\AppData\Local\Temp\_AZTMP20_\지도_코드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1268760"/>
            <a:ext cx="6947136" cy="4746236"/>
          </a:xfrm>
          <a:prstGeom prst="rect">
            <a:avLst/>
          </a:prstGeom>
          <a:noFill/>
        </p:spPr>
      </p:pic>
      <p:pic>
        <p:nvPicPr>
          <p:cNvPr id="1027" name="Picture 3" descr="C:\Users\user\AppData\Local\Temp\_AZTMP21_\Screenshot_2016-04-01-15-17-09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40152" y="620688"/>
            <a:ext cx="2625756" cy="35010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8796" y="1793469"/>
            <a:ext cx="2951550" cy="39354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48125" y="1797127"/>
            <a:ext cx="2864035" cy="38187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84168" y="1772816"/>
            <a:ext cx="2952328" cy="3936438"/>
          </a:xfrm>
          <a:prstGeom prst="rect">
            <a:avLst/>
          </a:prstGeom>
        </p:spPr>
      </p:pic>
      <p:pic>
        <p:nvPicPr>
          <p:cNvPr id="6" name="Picture 2" descr="C:\Users\김성수\Desktop\새 폴더\그림1.png"/>
          <p:cNvPicPr>
            <a:picLocks noChangeAspect="1" noChangeArrowheads="1"/>
          </p:cNvPicPr>
          <p:nvPr/>
        </p:nvPicPr>
        <p:blipFill>
          <a:blip r:embed="rId6" cstate="print">
            <a:lum bright="-4000"/>
          </a:blip>
          <a:srcRect b="52335"/>
          <a:stretch>
            <a:fillRect/>
          </a:stretch>
        </p:blipFill>
        <p:spPr bwMode="auto">
          <a:xfrm>
            <a:off x="-22225" y="-9525"/>
            <a:ext cx="9190038" cy="1494309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251520" y="591071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bg1"/>
                </a:solidFill>
                <a:latin typeface="210 맨발의청춘 R" pitchFamily="18" charset="-127"/>
                <a:ea typeface="210 맨발의청춘 R" pitchFamily="18" charset="-127"/>
              </a:rPr>
              <a:t>비콘</a:t>
            </a:r>
            <a:r>
              <a:rPr lang="ko-KR" altLang="en-US" sz="2400" dirty="0" smtClean="0">
                <a:solidFill>
                  <a:schemeClr val="bg1"/>
                </a:solidFill>
                <a:latin typeface="210 맨발의청춘 R" pitchFamily="18" charset="-127"/>
                <a:ea typeface="210 맨발의청춘 R" pitchFamily="18" charset="-127"/>
              </a:rPr>
              <a:t> 인식 기능</a:t>
            </a:r>
            <a:endParaRPr lang="ko-KR" altLang="en-US" sz="2400" dirty="0">
              <a:solidFill>
                <a:schemeClr val="bg1"/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김성수\Desktop\새 폴더\aetrty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520" y="404664"/>
            <a:ext cx="4428492" cy="590465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79190" y="476672"/>
            <a:ext cx="4364810" cy="581974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13469" y="1700316"/>
            <a:ext cx="2970699" cy="3960932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1691680" y="5301208"/>
            <a:ext cx="1584176" cy="86409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/>
          <p:cNvSpPr/>
          <p:nvPr/>
        </p:nvSpPr>
        <p:spPr>
          <a:xfrm>
            <a:off x="6156176" y="5301208"/>
            <a:ext cx="1584176" cy="86409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김성수\Desktop\새 폴더\zbf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" name="Picture 2" descr="C:\Users\samsungpc\Desktop\KakaoTalk_20151012_23374962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1340768"/>
            <a:ext cx="8242374" cy="4392488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611560" y="476672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210 맨발의청춘 R" pitchFamily="18" charset="-127"/>
                <a:ea typeface="210 맨발의청춘 R" pitchFamily="18" charset="-127"/>
              </a:rPr>
              <a:t>서버</a:t>
            </a:r>
            <a:endParaRPr lang="ko-KR" altLang="en-US" sz="2400" dirty="0">
              <a:solidFill>
                <a:schemeClr val="bg1"/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김성수\Desktop\새 폴더\그림1.png"/>
          <p:cNvPicPr>
            <a:picLocks noChangeAspect="1" noChangeArrowheads="1"/>
          </p:cNvPicPr>
          <p:nvPr/>
        </p:nvPicPr>
        <p:blipFill>
          <a:blip r:embed="rId3" cstate="print">
            <a:lum bright="10000"/>
          </a:blip>
          <a:srcRect/>
          <a:stretch>
            <a:fillRect/>
          </a:stretch>
        </p:blipFill>
        <p:spPr bwMode="auto">
          <a:xfrm>
            <a:off x="-22225" y="-9525"/>
            <a:ext cx="9190038" cy="6878638"/>
          </a:xfrm>
          <a:prstGeom prst="rect">
            <a:avLst/>
          </a:prstGeom>
          <a:noFill/>
        </p:spPr>
      </p:pic>
      <p:pic>
        <p:nvPicPr>
          <p:cNvPr id="8194" name="Picture 2" descr="C:\Users\김성수\Desktop\새 폴더\sdfSA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80527" y="-1"/>
            <a:ext cx="9324527" cy="6858001"/>
          </a:xfrm>
          <a:prstGeom prst="rect">
            <a:avLst/>
          </a:prstGeom>
          <a:noFill/>
        </p:spPr>
      </p:pic>
      <p:pic>
        <p:nvPicPr>
          <p:cNvPr id="3" name="Picture 2" descr="http://postfiles10.naver.net/20160211_201/dronestarting_1455179521541kPmts_JPEG/maker-parrotlogo.jpg?type=w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620688"/>
            <a:ext cx="4721833" cy="1440160"/>
          </a:xfrm>
          <a:prstGeom prst="rect">
            <a:avLst/>
          </a:prstGeom>
          <a:noFill/>
        </p:spPr>
      </p:pic>
      <p:grpSp>
        <p:nvGrpSpPr>
          <p:cNvPr id="7" name="그룹 6"/>
          <p:cNvGrpSpPr/>
          <p:nvPr/>
        </p:nvGrpSpPr>
        <p:grpSpPr>
          <a:xfrm>
            <a:off x="3491880" y="3717032"/>
            <a:ext cx="5410741" cy="2561084"/>
            <a:chOff x="3491880" y="3717032"/>
            <a:chExt cx="5410741" cy="2561084"/>
          </a:xfrm>
        </p:grpSpPr>
        <p:pic>
          <p:nvPicPr>
            <p:cNvPr id="8196" name="Picture 4" descr="http://postfiles7.naver.net/20160211_246/dronestarting_1455179522900n7Mal_JPEG/bb2-bb1.jpg?type=w1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491880" y="3717032"/>
              <a:ext cx="5410741" cy="2561084"/>
            </a:xfrm>
            <a:prstGeom prst="rect">
              <a:avLst/>
            </a:prstGeom>
            <a:noFill/>
          </p:spPr>
        </p:pic>
        <p:sp>
          <p:nvSpPr>
            <p:cNvPr id="6" name="TextBox 5"/>
            <p:cNvSpPr txBox="1"/>
            <p:nvPr/>
          </p:nvSpPr>
          <p:spPr>
            <a:xfrm>
              <a:off x="3779912" y="5589240"/>
              <a:ext cx="32403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 err="1" smtClean="0">
                  <a:latin typeface="210 맨발의청춘 L" pitchFamily="18" charset="-127"/>
                  <a:ea typeface="210 맨발의청춘 L" pitchFamily="18" charset="-127"/>
                </a:rPr>
                <a:t>비밥</a:t>
              </a:r>
              <a:r>
                <a:rPr lang="ko-KR" altLang="en-US" sz="3600" dirty="0" smtClean="0">
                  <a:latin typeface="210 맨발의청춘 L" pitchFamily="18" charset="-127"/>
                  <a:ea typeface="210 맨발의청춘 L" pitchFamily="18" charset="-127"/>
                </a:rPr>
                <a:t> </a:t>
              </a:r>
              <a:r>
                <a:rPr lang="ko-KR" altLang="en-US" sz="3600" dirty="0" err="1" smtClean="0">
                  <a:latin typeface="210 맨발의청춘 L" pitchFamily="18" charset="-127"/>
                  <a:ea typeface="210 맨발의청춘 L" pitchFamily="18" charset="-127"/>
                </a:rPr>
                <a:t>드론</a:t>
              </a:r>
              <a:endParaRPr lang="ko-KR" altLang="en-US" sz="3600" dirty="0">
                <a:latin typeface="210 맨발의청춘 L" pitchFamily="18" charset="-127"/>
                <a:ea typeface="210 맨발의청춘 L" pitchFamily="18" charset="-127"/>
              </a:endParaRPr>
            </a:p>
          </p:txBody>
        </p:sp>
      </p:grpSp>
    </p:spTree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143</Words>
  <Application>Microsoft Office PowerPoint</Application>
  <PresentationFormat>화면 슬라이드 쇼(4:3)</PresentationFormat>
  <Paragraphs>50</Paragraphs>
  <Slides>11</Slides>
  <Notes>10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2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김은채</dc:creator>
  <cp:lastModifiedBy>user</cp:lastModifiedBy>
  <cp:revision>28</cp:revision>
  <dcterms:created xsi:type="dcterms:W3CDTF">2016-03-26T16:55:57Z</dcterms:created>
  <dcterms:modified xsi:type="dcterms:W3CDTF">2016-04-05T18:40:09Z</dcterms:modified>
</cp:coreProperties>
</file>